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0" r:id="rId4"/>
    <p:sldId id="264" r:id="rId5"/>
    <p:sldId id="262" r:id="rId6"/>
    <p:sldId id="263" r:id="rId7"/>
    <p:sldId id="265" r:id="rId8"/>
    <p:sldId id="266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0000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29" autoAdjust="0"/>
  </p:normalViewPr>
  <p:slideViewPr>
    <p:cSldViewPr snapToGrid="0" snapToObjects="1">
      <p:cViewPr varScale="1">
        <p:scale>
          <a:sx n="82" d="100"/>
          <a:sy n="82" d="100"/>
        </p:scale>
        <p:origin x="447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11580-B17C-46FC-8EC3-64E63E0E165B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28BE5-CAE2-4BE4-912E-BAE5C7718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0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88D32-041D-1C4E-A222-64095FE8A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A3CE68-3FB0-DDD3-ACFE-00AF42E6E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D08EB4-07A8-01A7-1D7D-7C4404C95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18991-EA04-6316-87E0-579EFDE6A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28BE5-CAE2-4BE4-912E-BAE5C77189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53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28BE5-CAE2-4BE4-912E-BAE5C77189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74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lush, vibrant landscape with a tree, suggesting the biblical reference to God's gift of eternal life through the Tree of Life.&#10;&#10;AI-generated content may be incorrect.">
            <a:extLst>
              <a:ext uri="{FF2B5EF4-FFF2-40B4-BE49-F238E27FC236}">
                <a16:creationId xmlns:a16="http://schemas.microsoft.com/office/drawing/2014/main" id="{A05CF07D-409A-6062-1B37-6A0777890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79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347590-1053-7EEF-AA8A-3CB048316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637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61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biblical scene from Genesis 3, showing Adam and Eve being confronted by God, with Adam hiding due to shame.&#10;&#10;AI-generated content may be incorrect.">
            <a:extLst>
              <a:ext uri="{FF2B5EF4-FFF2-40B4-BE49-F238E27FC236}">
                <a16:creationId xmlns:a16="http://schemas.microsoft.com/office/drawing/2014/main" id="{17C94F28-6064-5818-A645-0F2986CD6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4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AB062-3167-B035-FD65-5324F2519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depicts a biblical scene from Genesis 3:14, illustrating God's curse on the serpent, now cursed to crawl on its belly and eat dust for the rest of its life.&#10;&#10;AI-generated content may be incorrect.">
            <a:extLst>
              <a:ext uri="{FF2B5EF4-FFF2-40B4-BE49-F238E27FC236}">
                <a16:creationId xmlns:a16="http://schemas.microsoft.com/office/drawing/2014/main" id="{9DAA0DFF-F7C7-DF5F-CB89-CC179A9D1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70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6EEBFE-18A7-4009-60A0-5E5C95FE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7914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5154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depicts a scene from the Garden of Eden, where God expels Adam and Eve, placing Cherubim and a Flaming Sword to guard the Tree of Life.&#10;&#10;AI-generated content may be incorrect.">
            <a:extLst>
              <a:ext uri="{FF2B5EF4-FFF2-40B4-BE49-F238E27FC236}">
                <a16:creationId xmlns:a16="http://schemas.microsoft.com/office/drawing/2014/main" id="{A6F63979-EFB7-88C6-A630-CA71322F0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1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2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two contrasting biblical themes: the introduction of the Gospel and the struggle between divine salvation and evil, referencing Genesis and 1 John, symbolized by the imagery of a serpent and a woman, and the triumph of good over evil.&#10;&#10;AI-generated content may be incorrect.">
            <a:extLst>
              <a:ext uri="{FF2B5EF4-FFF2-40B4-BE49-F238E27FC236}">
                <a16:creationId xmlns:a16="http://schemas.microsoft.com/office/drawing/2014/main" id="{434DEF74-2DCB-BB98-30F2-C10CBDDE9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75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14FCC7-8BAD-93BD-A889-6D936EA5C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934974" cy="3495675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870A96-9B61-59CD-798E-DDA06BA42963}"/>
              </a:ext>
            </a:extLst>
          </p:cNvPr>
          <p:cNvSpPr/>
          <p:nvPr/>
        </p:nvSpPr>
        <p:spPr>
          <a:xfrm>
            <a:off x="5934976" y="0"/>
            <a:ext cx="6257024" cy="973394"/>
          </a:xfrm>
          <a:prstGeom prst="rect">
            <a:avLst/>
          </a:prstGeom>
          <a:solidFill>
            <a:srgbClr val="021E45"/>
          </a:solidFill>
          <a:ln w="38100">
            <a:solidFill>
              <a:srgbClr val="E3B1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902FBF-2BFE-D156-B9C1-B2AC793C8E11}"/>
              </a:ext>
            </a:extLst>
          </p:cNvPr>
          <p:cNvSpPr txBox="1"/>
          <p:nvPr/>
        </p:nvSpPr>
        <p:spPr>
          <a:xfrm>
            <a:off x="5934976" y="118348"/>
            <a:ext cx="6257024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4000" b="1" dirty="0">
                <a:solidFill>
                  <a:srgbClr val="E3B1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Lesson Summary</a:t>
            </a:r>
            <a:endParaRPr sz="4000" b="1" dirty="0">
              <a:solidFill>
                <a:srgbClr val="E3B1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F118A4-BB3C-A782-C42F-0C81373F3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95675"/>
            <a:ext cx="5934974" cy="3362325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73758C-0BD7-8657-AD6B-50E2FD8FF30B}"/>
              </a:ext>
            </a:extLst>
          </p:cNvPr>
          <p:cNvSpPr txBox="1"/>
          <p:nvPr/>
        </p:nvSpPr>
        <p:spPr>
          <a:xfrm>
            <a:off x="5934975" y="1091742"/>
            <a:ext cx="625702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Genesis 1:1 God Created the World at ~ 4000 BC and inserted Human Time into Eternity where He God/Elohim already existed [</a:t>
            </a:r>
            <a:r>
              <a:rPr lang="en-US" sz="184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Psalms 90:1-2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God “Gifted Mankind With Eternal Life” and His Original Intent [OI] was for Mankind to Live Forever [</a:t>
            </a:r>
            <a:r>
              <a:rPr lang="en-US" sz="1840" b="1" u="sng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Genesis 2:16-17</a:t>
            </a:r>
            <a:r>
              <a:rPr lang="en-US" sz="184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; 3:22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Mankind [Man &amp; Woman, Adam &amp; Eve] 1) committed Human Deviation from Divine Revelation 2) Violated the “</a:t>
            </a:r>
            <a:r>
              <a:rPr lang="en-US" sz="1840" b="1" u="sng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Edenic Covenant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”/Partook of the Tree of the Tree of the Knowledge of Good and Evil 3) Lost Eternal Life/Access to the Tree of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God “</a:t>
            </a:r>
            <a:r>
              <a:rPr lang="en-US" sz="184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Foresaw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” that Mankind would Transgress the Edenic Covenant and 1) Made the Eternal Plan of Salvation [</a:t>
            </a:r>
            <a:r>
              <a:rPr lang="en-US" sz="184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2 Timothy 1:8-9, Titus 1:1-2, 2 Timothy1:8-9, Ephesians 1:3-5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The 1) </a:t>
            </a:r>
            <a:r>
              <a:rPr lang="en-US" sz="184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Eternal Plan of Salvation 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2) </a:t>
            </a:r>
            <a:r>
              <a:rPr lang="en-US" sz="184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Determinate Counsel and Foreknowledge of God 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was Divinely Revealed when the Gospel was Preached to Israel on Pentecost [</a:t>
            </a:r>
            <a:r>
              <a:rPr lang="en-US" sz="1840" b="1" u="sng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Acts 2:22-24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]  and included all Gentile, non-Jewish Nations [</a:t>
            </a:r>
            <a:r>
              <a:rPr lang="en-US" sz="1840" b="1" u="sng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Acts 2:38-39</a:t>
            </a:r>
            <a:r>
              <a:rPr lang="en-US" sz="184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552408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crowd of people, likely from different nations, gathered to listen to a sermon during Pentecost in 30 AD, where the apostle Peter preaches about Jesus Christ, repentance, baptism, and the promise of God's forgiveness and eternal life.&#10;&#10;AI-generated content may be incorrect.">
            <a:extLst>
              <a:ext uri="{FF2B5EF4-FFF2-40B4-BE49-F238E27FC236}">
                <a16:creationId xmlns:a16="http://schemas.microsoft.com/office/drawing/2014/main" id="{CD60FDED-B03C-2842-61DC-CE5FA26E3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5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beautifully decorated invitation with a Bible and a book on a table, encouraging engagement in exploring God's plan.&#10;&#10;AI-generated content may be incorrect.">
            <a:extLst>
              <a:ext uri="{FF2B5EF4-FFF2-40B4-BE49-F238E27FC236}">
                <a16:creationId xmlns:a16="http://schemas.microsoft.com/office/drawing/2014/main" id="{DE6EE5AE-768C-84ED-8D08-8D8E14853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04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186</Words>
  <Application>Microsoft Office PowerPoint</Application>
  <PresentationFormat>Widescreen</PresentationFormat>
  <Paragraphs>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DonBurnell Holly</dc:creator>
  <cp:keywords/>
  <dc:description>generated using python-pptx</dc:description>
  <cp:lastModifiedBy>DonBurnell Holly</cp:lastModifiedBy>
  <cp:revision>15</cp:revision>
  <dcterms:created xsi:type="dcterms:W3CDTF">2013-01-27T09:14:16Z</dcterms:created>
  <dcterms:modified xsi:type="dcterms:W3CDTF">2026-10-20T23:11:34Z</dcterms:modified>
  <cp:category/>
</cp:coreProperties>
</file>